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799263" cy="9929813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  <p:pic>
        <p:nvPicPr>
          <p:cNvPr id="3" name="Image 2" descr="Une image contenant texte, Police, Bleu électrique, logo&#10;&#10;Le contenu généré par l’IA peut être incorrect.">
            <a:extLst>
              <a:ext uri="{FF2B5EF4-FFF2-40B4-BE49-F238E27FC236}">
                <a16:creationId xmlns:a16="http://schemas.microsoft.com/office/drawing/2014/main" id="{F5389D16-85D3-FC9E-1EF7-A01444CB0B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209506"/>
            <a:ext cx="2051539" cy="699214"/>
          </a:xfrm>
          <a:prstGeom prst="rect">
            <a:avLst/>
          </a:prstGeom>
        </p:spPr>
      </p:pic>
    </p:spTree>
  </p:cSld>
  <p:clrMapOvr>
    <a:masterClrMapping/>
  </p:clrMapOvr>
  <p:hf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8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9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756C12-1620-4F8E-A342-97B406A4D8A3}" type="datetimeFigureOut">
              <a:t>28/08/2025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1"/>
          <p:cNvSpPr/>
          <p:nvPr/>
        </p:nvSpPr>
        <p:spPr bwMode="auto">
          <a:xfrm>
            <a:off x="1867309" y="2135117"/>
            <a:ext cx="10042474" cy="594225"/>
          </a:xfrm>
          <a:prstGeom prst="rect">
            <a:avLst/>
          </a:prstGeom>
          <a:solidFill>
            <a:srgbClr val="337D9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ZoneTexte 41"/>
          <p:cNvSpPr>
            <a:spLocks/>
          </p:cNvSpPr>
          <p:nvPr/>
        </p:nvSpPr>
        <p:spPr bwMode="auto">
          <a:xfrm>
            <a:off x="6138142" y="2327801"/>
            <a:ext cx="1944000" cy="2882631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Responsable </a:t>
            </a: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XXX</a:t>
            </a:r>
            <a:endParaRPr lang="fr-FR"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Responsable par intérim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Frédérique LAVAL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Signalement / Valorisation / Renseignements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Frédérique LAVAL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Anne-Sophie BOUVET</a:t>
            </a: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Sarah BALLOUHEY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Conservation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Jean-Christophe TOURNIER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Katell DUFOUR</a:t>
            </a:r>
            <a:endParaRPr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</p:txBody>
      </p:sp>
      <p:sp>
        <p:nvSpPr>
          <p:cNvPr id="6" name="ZoneTexte 104"/>
          <p:cNvSpPr>
            <a:spLocks/>
          </p:cNvSpPr>
          <p:nvPr/>
        </p:nvSpPr>
        <p:spPr bwMode="auto">
          <a:xfrm>
            <a:off x="3861887" y="2330576"/>
            <a:ext cx="2183840" cy="4410792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fr-FR" dirty="0">
                <a:solidFill>
                  <a:srgbClr val="225884"/>
                </a:solidFill>
              </a:rPr>
              <a:t>I</a:t>
            </a:r>
            <a:endParaRPr dirty="0"/>
          </a:p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Responsable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Maxime ANTOINE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SI documentaire </a:t>
            </a: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et appui à la recherche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Maxime ANTOINE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Séverine DABERNAT</a:t>
            </a:r>
            <a:r>
              <a:rPr lang="fr-FR" dirty="0">
                <a:solidFill>
                  <a:srgbClr val="0A2A3A"/>
                </a:solidFill>
              </a:rPr>
              <a:t> (</a:t>
            </a:r>
            <a:r>
              <a:rPr lang="fr-FR" dirty="0" err="1">
                <a:solidFill>
                  <a:srgbClr val="0A2A3A"/>
                </a:solidFill>
              </a:rPr>
              <a:t>resp</a:t>
            </a:r>
            <a:r>
              <a:rPr lang="fr-FR" dirty="0">
                <a:solidFill>
                  <a:srgbClr val="0A2A3A"/>
                </a:solidFill>
              </a:rPr>
              <a:t> adj)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Pauline CORFMAT</a:t>
            </a:r>
            <a:endParaRPr lang="fr-FR"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Olivier ROQUES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Aude SAUER-AVARGUES</a:t>
            </a: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Signalement et données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Aude SAUER-AVARGUES (</a:t>
            </a:r>
            <a:r>
              <a:rPr lang="fr-FR" b="1" dirty="0" err="1">
                <a:solidFill>
                  <a:srgbClr val="0A2A3A"/>
                </a:solidFill>
              </a:rPr>
              <a:t>resp</a:t>
            </a:r>
            <a:r>
              <a:rPr lang="fr-FR" b="1" dirty="0">
                <a:solidFill>
                  <a:srgbClr val="0A2A3A"/>
                </a:solidFill>
              </a:rPr>
              <a:t>)</a:t>
            </a:r>
            <a:endParaRPr dirty="0"/>
          </a:p>
          <a:p>
            <a:pPr>
              <a:defRPr/>
            </a:pPr>
            <a:r>
              <a:rPr lang="fr-FR" i="1" dirty="0">
                <a:solidFill>
                  <a:srgbClr val="0A2A3A"/>
                </a:solidFill>
              </a:rPr>
              <a:t>Coordination SUDOC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Virginie CHEVALLEREAU</a:t>
            </a:r>
            <a:endParaRPr dirty="0"/>
          </a:p>
          <a:p>
            <a:pPr>
              <a:defRPr/>
            </a:pPr>
            <a:r>
              <a:rPr lang="fr-FR" i="1" dirty="0">
                <a:solidFill>
                  <a:srgbClr val="0A2A3A"/>
                </a:solidFill>
              </a:rPr>
              <a:t>SUDOC PS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Aude SAUER-AVARGUES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Audrey HIPPOLYTE</a:t>
            </a:r>
            <a:endParaRPr dirty="0"/>
          </a:p>
          <a:p>
            <a:pPr>
              <a:defRPr/>
            </a:pPr>
            <a:r>
              <a:rPr lang="fr-FR" i="1" dirty="0">
                <a:solidFill>
                  <a:srgbClr val="0A2A3A"/>
                </a:solidFill>
              </a:rPr>
              <a:t>Gestion du catalogue Archipel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Aude SAUER-AVARGUES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Virginie CHEVALLEREAU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Etudes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Séverine DABERNAT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Olivier ROQUES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</p:txBody>
      </p:sp>
      <p:sp>
        <p:nvSpPr>
          <p:cNvPr id="7" name="Rectangle 115"/>
          <p:cNvSpPr/>
          <p:nvPr/>
        </p:nvSpPr>
        <p:spPr bwMode="auto">
          <a:xfrm>
            <a:off x="4055377" y="917771"/>
            <a:ext cx="2551880" cy="729797"/>
          </a:xfrm>
          <a:prstGeom prst="rect">
            <a:avLst/>
          </a:prstGeom>
          <a:solidFill>
            <a:srgbClr val="337D9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/>
                <a:cs typeface="Arial"/>
              </a:rPr>
              <a:t>Directeur adjoint</a:t>
            </a:r>
          </a:p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/>
              </a:rPr>
              <a:t>Formation Continue</a:t>
            </a:r>
            <a:endParaRPr sz="1000"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Amaury CATEL</a:t>
            </a:r>
            <a:endParaRPr dirty="0"/>
          </a:p>
        </p:txBody>
      </p:sp>
      <p:sp>
        <p:nvSpPr>
          <p:cNvPr id="8" name="Rectangle 117"/>
          <p:cNvSpPr/>
          <p:nvPr/>
        </p:nvSpPr>
        <p:spPr bwMode="auto">
          <a:xfrm>
            <a:off x="88205" y="1647566"/>
            <a:ext cx="1748976" cy="3077578"/>
          </a:xfrm>
          <a:prstGeom prst="rect">
            <a:avLst/>
          </a:prstGeom>
          <a:solidFill>
            <a:srgbClr val="C1DDF8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marL="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 sz="1000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Inter établissements de coopération documentaire </a:t>
            </a:r>
            <a:endParaRPr lang="fr-F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(SICD)</a:t>
            </a:r>
          </a:p>
          <a:p>
            <a:pPr algn="ctr">
              <a:defRPr/>
            </a:pPr>
            <a:endParaRPr lang="fr-FR" sz="1000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Mission Formation outils SICD/ FADOC</a:t>
            </a:r>
            <a:endParaRPr dirty="0"/>
          </a:p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Communication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Amaury CATEL (</a:t>
            </a:r>
            <a:r>
              <a:rPr lang="fr-FR" sz="1000" b="1" dirty="0" err="1">
                <a:solidFill>
                  <a:schemeClr val="tx1"/>
                </a:solidFill>
                <a:latin typeface="Arial"/>
                <a:cs typeface="Arial"/>
              </a:rPr>
              <a:t>resp</a:t>
            </a: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</a:rPr>
              <a:t>Soline ASTIER</a:t>
            </a:r>
          </a:p>
          <a:p>
            <a:pPr algn="ctr">
              <a:defRPr/>
            </a:pPr>
            <a:endParaRPr lang="fr-FR" sz="1000" b="1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Projet centre Patrimonial Mutualisé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Elodie MITAINE</a:t>
            </a:r>
            <a:endParaRPr lang="fr-FR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 b="1" i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Rectangle 65"/>
          <p:cNvSpPr/>
          <p:nvPr/>
        </p:nvSpPr>
        <p:spPr bwMode="auto">
          <a:xfrm>
            <a:off x="1956406" y="917772"/>
            <a:ext cx="1809235" cy="729796"/>
          </a:xfrm>
          <a:prstGeom prst="rect">
            <a:avLst/>
          </a:prstGeom>
          <a:solidFill>
            <a:srgbClr val="337D9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/>
                <a:cs typeface="Arial"/>
              </a:rPr>
              <a:t>Directrice</a:t>
            </a:r>
            <a:endParaRPr dirty="0"/>
          </a:p>
          <a:p>
            <a:pPr algn="ctr">
              <a:defRPr/>
            </a:pPr>
            <a:endParaRPr lang="fr-FR" sz="1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Emmanuelle ASHTA</a:t>
            </a:r>
            <a:endParaRPr dirty="0"/>
          </a:p>
        </p:txBody>
      </p:sp>
      <p:sp>
        <p:nvSpPr>
          <p:cNvPr id="10" name="ZoneTexte 41"/>
          <p:cNvSpPr>
            <a:spLocks/>
          </p:cNvSpPr>
          <p:nvPr/>
        </p:nvSpPr>
        <p:spPr bwMode="auto">
          <a:xfrm>
            <a:off x="8183099" y="2330578"/>
            <a:ext cx="1764000" cy="1687969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Directrice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Jocelyne DESCHAUX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XXX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Carla CAUMON</a:t>
            </a:r>
            <a:endParaRPr lang="fr-FR"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Christelle GEOFFROY</a:t>
            </a: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</p:txBody>
      </p:sp>
      <p:cxnSp>
        <p:nvCxnSpPr>
          <p:cNvPr id="11" name="Connecteur droit 69"/>
          <p:cNvCxnSpPr>
            <a:cxnSpLocks/>
            <a:stCxn id="7" idx="1"/>
            <a:endCxn id="9" idx="3"/>
          </p:cNvCxnSpPr>
          <p:nvPr/>
        </p:nvCxnSpPr>
        <p:spPr bwMode="auto">
          <a:xfrm flipH="1">
            <a:off x="3765641" y="1282670"/>
            <a:ext cx="289736" cy="0"/>
          </a:xfrm>
          <a:prstGeom prst="line">
            <a:avLst/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en angle 20"/>
          <p:cNvCxnSpPr>
            <a:cxnSpLocks/>
            <a:stCxn id="9" idx="2"/>
            <a:endCxn id="10" idx="0"/>
          </p:cNvCxnSpPr>
          <p:nvPr/>
        </p:nvCxnSpPr>
        <p:spPr bwMode="auto">
          <a:xfrm rot="16200000" flipH="1">
            <a:off x="5621556" y="-1112965"/>
            <a:ext cx="683010" cy="6204075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ngle 83"/>
          <p:cNvCxnSpPr>
            <a:cxnSpLocks/>
            <a:stCxn id="9" idx="2"/>
            <a:endCxn id="5" idx="0"/>
          </p:cNvCxnSpPr>
          <p:nvPr/>
        </p:nvCxnSpPr>
        <p:spPr bwMode="auto">
          <a:xfrm rot="16200000" flipH="1">
            <a:off x="4645467" y="-136875"/>
            <a:ext cx="680233" cy="4249118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ngle 86"/>
          <p:cNvCxnSpPr>
            <a:cxnSpLocks/>
            <a:stCxn id="9" idx="2"/>
            <a:endCxn id="6" idx="0"/>
          </p:cNvCxnSpPr>
          <p:nvPr/>
        </p:nvCxnSpPr>
        <p:spPr bwMode="auto">
          <a:xfrm rot="16200000" flipH="1">
            <a:off x="3565911" y="942680"/>
            <a:ext cx="683008" cy="2092783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41"/>
          <p:cNvSpPr>
            <a:spLocks/>
          </p:cNvSpPr>
          <p:nvPr/>
        </p:nvSpPr>
        <p:spPr bwMode="auto">
          <a:xfrm>
            <a:off x="10098768" y="2330578"/>
            <a:ext cx="1704745" cy="1687970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Co-Responsables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Amélie BARRIO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Guillaume SIRE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</p:txBody>
      </p:sp>
      <p:sp>
        <p:nvSpPr>
          <p:cNvPr id="16" name="Rectangle 31"/>
          <p:cNvSpPr/>
          <p:nvPr/>
        </p:nvSpPr>
        <p:spPr bwMode="auto">
          <a:xfrm>
            <a:off x="6763308" y="917771"/>
            <a:ext cx="2933092" cy="729798"/>
          </a:xfrm>
          <a:prstGeom prst="rect">
            <a:avLst/>
          </a:prstGeom>
          <a:solidFill>
            <a:srgbClr val="E4982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i="1" dirty="0">
                <a:solidFill>
                  <a:schemeClr val="bg1"/>
                </a:solidFill>
                <a:latin typeface="Arial"/>
                <a:cs typeface="Arial"/>
              </a:rPr>
              <a:t>Gestion financière et administrative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Audrey VINGADASSALOM (</a:t>
            </a:r>
            <a:r>
              <a:rPr lang="fr-FR" sz="1000" b="1" dirty="0" err="1">
                <a:solidFill>
                  <a:schemeClr val="bg1"/>
                </a:solidFill>
                <a:latin typeface="Arial"/>
                <a:cs typeface="Arial"/>
              </a:rPr>
              <a:t>resp</a:t>
            </a: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Cécile PETIT</a:t>
            </a:r>
            <a:endParaRPr dirty="0"/>
          </a:p>
          <a:p>
            <a:pPr algn="ctr">
              <a:defRPr/>
            </a:pPr>
            <a:r>
              <a:rPr lang="fr-FR" sz="1000" b="1">
                <a:solidFill>
                  <a:schemeClr val="bg1"/>
                </a:solidFill>
                <a:latin typeface="Arial"/>
                <a:cs typeface="Arial"/>
              </a:rPr>
              <a:t>XXX </a:t>
            </a: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(URFIST / Médiad’Oc)</a:t>
            </a:r>
            <a:endParaRPr lang="fr-FR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7" name="Rectangle 32"/>
          <p:cNvSpPr/>
          <p:nvPr/>
        </p:nvSpPr>
        <p:spPr bwMode="auto">
          <a:xfrm>
            <a:off x="9828944" y="917771"/>
            <a:ext cx="1963288" cy="729795"/>
          </a:xfrm>
          <a:prstGeom prst="rect">
            <a:avLst/>
          </a:prstGeom>
          <a:solidFill>
            <a:srgbClr val="E4982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i="1" dirty="0">
                <a:solidFill>
                  <a:schemeClr val="bg1"/>
                </a:solidFill>
                <a:latin typeface="Arial"/>
                <a:cs typeface="Arial"/>
              </a:rPr>
              <a:t>Support informatique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Andry RAHOBISOA (</a:t>
            </a:r>
            <a:r>
              <a:rPr lang="fr-FR" sz="1000" b="1" dirty="0" err="1">
                <a:solidFill>
                  <a:schemeClr val="bg1"/>
                </a:solidFill>
                <a:latin typeface="Arial"/>
                <a:cs typeface="Arial"/>
              </a:rPr>
              <a:t>resp</a:t>
            </a: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Frédéric BARZELLINO</a:t>
            </a:r>
            <a:endParaRPr lang="fr-FR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Connecteur en angle 37"/>
          <p:cNvCxnSpPr>
            <a:cxnSpLocks/>
            <a:stCxn id="9" idx="2"/>
            <a:endCxn id="15" idx="0"/>
          </p:cNvCxnSpPr>
          <p:nvPr/>
        </p:nvCxnSpPr>
        <p:spPr bwMode="auto">
          <a:xfrm rot="16200000" flipH="1">
            <a:off x="6564577" y="-2055986"/>
            <a:ext cx="683010" cy="8090117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62"/>
          <p:cNvSpPr>
            <a:spLocks/>
          </p:cNvSpPr>
          <p:nvPr/>
        </p:nvSpPr>
        <p:spPr bwMode="auto">
          <a:xfrm>
            <a:off x="1935607" y="2318224"/>
            <a:ext cx="1850835" cy="3622004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Responsable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Amaury CATEL</a:t>
            </a:r>
            <a:endParaRPr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Documentation électronique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Williams EXBRAYAT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Numérisation</a:t>
            </a:r>
          </a:p>
          <a:p>
            <a:pPr>
              <a:defRPr/>
            </a:pPr>
            <a:r>
              <a:rPr lang="fr-FR" i="1" dirty="0" err="1">
                <a:solidFill>
                  <a:srgbClr val="0A2A3A"/>
                </a:solidFill>
              </a:rPr>
              <a:t>Tolosana</a:t>
            </a:r>
            <a:r>
              <a:rPr lang="fr-FR" i="1" dirty="0">
                <a:solidFill>
                  <a:srgbClr val="0A2A3A"/>
                </a:solidFill>
              </a:rPr>
              <a:t> / EOD / EH</a:t>
            </a:r>
            <a:endParaRPr i="1"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Anne-Sophie BOUVET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Eve DEBRAY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Publics</a:t>
            </a:r>
            <a:endParaRPr dirty="0"/>
          </a:p>
          <a:p>
            <a:pPr>
              <a:defRPr/>
            </a:pPr>
            <a:r>
              <a:rPr lang="fr-FR" i="1" dirty="0">
                <a:solidFill>
                  <a:srgbClr val="0A2A3A"/>
                </a:solidFill>
              </a:rPr>
              <a:t>Une Question ?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Williams EXBRAYAT 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Navette</a:t>
            </a:r>
            <a:endParaRPr lang="fr-FR" i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Williams EXBRAYAT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Interfaces Web</a:t>
            </a:r>
            <a:endParaRPr dirty="0"/>
          </a:p>
          <a:p>
            <a:pPr>
              <a:defRPr/>
            </a:pPr>
            <a:r>
              <a:rPr lang="fr-FR" b="1" dirty="0" err="1">
                <a:solidFill>
                  <a:srgbClr val="0A2A3A"/>
                </a:solidFill>
              </a:rPr>
              <a:t>Andry</a:t>
            </a:r>
            <a:r>
              <a:rPr lang="fr-FR" b="1" dirty="0">
                <a:solidFill>
                  <a:srgbClr val="0A2A3A"/>
                </a:solidFill>
              </a:rPr>
              <a:t> RAHOBISOA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</p:txBody>
      </p:sp>
      <p:cxnSp>
        <p:nvCxnSpPr>
          <p:cNvPr id="20" name="Connecteur en angle 72"/>
          <p:cNvCxnSpPr>
            <a:cxnSpLocks/>
            <a:stCxn id="9" idx="2"/>
            <a:endCxn id="19" idx="0"/>
          </p:cNvCxnSpPr>
          <p:nvPr/>
        </p:nvCxnSpPr>
        <p:spPr bwMode="auto">
          <a:xfrm rot="16200000" flipH="1">
            <a:off x="2525696" y="1982895"/>
            <a:ext cx="670656" cy="1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18"/>
          <p:cNvCxnSpPr>
            <a:cxnSpLocks/>
            <a:stCxn id="16" idx="1"/>
            <a:endCxn id="7" idx="3"/>
          </p:cNvCxnSpPr>
          <p:nvPr/>
        </p:nvCxnSpPr>
        <p:spPr bwMode="auto">
          <a:xfrm flipH="1">
            <a:off x="6607257" y="1282670"/>
            <a:ext cx="156051" cy="0"/>
          </a:xfrm>
          <a:prstGeom prst="line">
            <a:avLst/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3"/>
          <p:cNvCxnSpPr>
            <a:cxnSpLocks/>
            <a:stCxn id="17" idx="1"/>
            <a:endCxn id="16" idx="3"/>
          </p:cNvCxnSpPr>
          <p:nvPr/>
        </p:nvCxnSpPr>
        <p:spPr bwMode="auto">
          <a:xfrm flipH="1">
            <a:off x="9696400" y="1282669"/>
            <a:ext cx="132544" cy="1"/>
          </a:xfrm>
          <a:prstGeom prst="line">
            <a:avLst/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age 24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732928" y="67482"/>
            <a:ext cx="395117" cy="370422"/>
          </a:xfrm>
          <a:prstGeom prst="rect">
            <a:avLst/>
          </a:prstGeom>
        </p:spPr>
      </p:pic>
      <p:sp>
        <p:nvSpPr>
          <p:cNvPr id="43" name="ZoneTexte 42">
            <a:extLst>
              <a:ext uri="{FF2B5EF4-FFF2-40B4-BE49-F238E27FC236}">
                <a16:creationId xmlns:a16="http://schemas.microsoft.com/office/drawing/2014/main" id="{CD3B113E-3988-8A03-897D-A80BC663C880}"/>
              </a:ext>
            </a:extLst>
          </p:cNvPr>
          <p:cNvSpPr txBox="1"/>
          <p:nvPr/>
        </p:nvSpPr>
        <p:spPr>
          <a:xfrm>
            <a:off x="6138141" y="2309243"/>
            <a:ext cx="1938687" cy="407804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srgbClr val="225884"/>
                </a:solidFill>
                <a:latin typeface="Arial"/>
                <a:cs typeface="Arial"/>
              </a:rPr>
              <a:t>Patrimoine écrit</a:t>
            </a:r>
          </a:p>
          <a:p>
            <a:pPr algn="ctr"/>
            <a:endParaRPr lang="fr-FR" sz="1000" dirty="0">
              <a:solidFill>
                <a:srgbClr val="225884"/>
              </a:solidFill>
              <a:latin typeface="Arial"/>
              <a:cs typeface="Arial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D8CB92F-0809-F7D5-E916-DE4AE1638B70}"/>
              </a:ext>
            </a:extLst>
          </p:cNvPr>
          <p:cNvSpPr txBox="1"/>
          <p:nvPr/>
        </p:nvSpPr>
        <p:spPr bwMode="auto">
          <a:xfrm>
            <a:off x="8169242" y="2317879"/>
            <a:ext cx="1764000" cy="407804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Médiad’Oc</a:t>
            </a:r>
          </a:p>
          <a:p>
            <a:pPr algn="ctr">
              <a:defRPr/>
            </a:pPr>
            <a:endParaRPr lang="fr-FR" sz="1000" dirty="0">
              <a:solidFill>
                <a:srgbClr val="225884"/>
              </a:solidFill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5DD6C44A-AB09-3FE9-4701-1D5C30B13E6D}"/>
              </a:ext>
            </a:extLst>
          </p:cNvPr>
          <p:cNvSpPr txBox="1"/>
          <p:nvPr/>
        </p:nvSpPr>
        <p:spPr bwMode="auto">
          <a:xfrm>
            <a:off x="10093127" y="2317879"/>
            <a:ext cx="1704745" cy="407804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URFIST</a:t>
            </a:r>
          </a:p>
          <a:p>
            <a:pPr algn="ctr">
              <a:defRPr/>
            </a:pPr>
            <a:endParaRPr lang="fr-FR" sz="1000" dirty="0">
              <a:solidFill>
                <a:srgbClr val="225884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7CE0D52D-0BFB-DBC4-E401-F6FE9ECFD08A}"/>
              </a:ext>
            </a:extLst>
          </p:cNvPr>
          <p:cNvSpPr txBox="1"/>
          <p:nvPr/>
        </p:nvSpPr>
        <p:spPr bwMode="auto">
          <a:xfrm>
            <a:off x="3861887" y="2309243"/>
            <a:ext cx="2183840" cy="415498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Informatique documentaire et appui à la recherche</a:t>
            </a:r>
            <a:endParaRPr lang="fr-FR" sz="1000" dirty="0">
              <a:solidFill>
                <a:srgbClr val="225884"/>
              </a:solidFill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EB691C1-A60A-BE1F-B615-6F35323F60F4}"/>
              </a:ext>
            </a:extLst>
          </p:cNvPr>
          <p:cNvSpPr txBox="1"/>
          <p:nvPr/>
        </p:nvSpPr>
        <p:spPr bwMode="auto">
          <a:xfrm>
            <a:off x="1922574" y="2313628"/>
            <a:ext cx="1863867" cy="415498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au réseau </a:t>
            </a:r>
          </a:p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bibliothèques</a:t>
            </a:r>
          </a:p>
        </p:txBody>
      </p:sp>
      <p:sp>
        <p:nvSpPr>
          <p:cNvPr id="58" name="Rectangle 117">
            <a:extLst>
              <a:ext uri="{FF2B5EF4-FFF2-40B4-BE49-F238E27FC236}">
                <a16:creationId xmlns:a16="http://schemas.microsoft.com/office/drawing/2014/main" id="{881DCDCC-7E57-B15A-DBDF-EF327C574816}"/>
              </a:ext>
            </a:extLst>
          </p:cNvPr>
          <p:cNvSpPr/>
          <p:nvPr/>
        </p:nvSpPr>
        <p:spPr bwMode="auto">
          <a:xfrm>
            <a:off x="88205" y="4869160"/>
            <a:ext cx="1754987" cy="1869434"/>
          </a:xfrm>
          <a:prstGeom prst="rect">
            <a:avLst/>
          </a:prstGeom>
          <a:solidFill>
            <a:srgbClr val="C1DDF8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marL="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 sz="1000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Participation aux GT du réseau documentaire</a:t>
            </a:r>
          </a:p>
          <a:p>
            <a:pPr algn="ctr">
              <a:defRPr/>
            </a:pPr>
            <a:endParaRPr lang="fr-FR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dirty="0">
                <a:solidFill>
                  <a:schemeClr val="tx1"/>
                </a:solidFill>
                <a:latin typeface="Arial"/>
                <a:cs typeface="Arial"/>
              </a:rPr>
              <a:t>GT </a:t>
            </a:r>
            <a:r>
              <a:rPr lang="fr-FR" sz="1000" dirty="0" err="1">
                <a:solidFill>
                  <a:schemeClr val="tx1"/>
                </a:solidFill>
                <a:latin typeface="Arial"/>
                <a:cs typeface="Arial"/>
              </a:rPr>
              <a:t>Toul’AO</a:t>
            </a:r>
            <a:endParaRPr lang="fr-FR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Amélie BARRIO</a:t>
            </a:r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Aude SAUER-AVARGUES</a:t>
            </a:r>
            <a:endParaRPr lang="fr-FR" sz="1000" b="1" dirty="0">
              <a:solidFill>
                <a:schemeClr val="tx1"/>
              </a:solidFill>
              <a:latin typeface="Arial"/>
            </a:endParaRPr>
          </a:p>
          <a:p>
            <a:pPr algn="ctr">
              <a:defRPr/>
            </a:pPr>
            <a:endParaRPr lang="fr-FR" sz="10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dirty="0">
                <a:solidFill>
                  <a:schemeClr val="tx1"/>
                </a:solidFill>
                <a:latin typeface="Arial"/>
                <a:cs typeface="Arial"/>
              </a:rPr>
              <a:t>GT </a:t>
            </a:r>
            <a:r>
              <a:rPr lang="fr-FR" sz="1000" dirty="0" err="1">
                <a:solidFill>
                  <a:schemeClr val="tx1"/>
                </a:solidFill>
                <a:latin typeface="Arial"/>
                <a:cs typeface="Arial"/>
              </a:rPr>
              <a:t>Bibformateurs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Amélie BARRIO</a:t>
            </a:r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XXX (co-pilote)</a:t>
            </a:r>
            <a:endParaRPr lang="fr-FR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 b="1" i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1B2E68E-BD76-62C8-BB34-F88D637DDC57}"/>
              </a:ext>
            </a:extLst>
          </p:cNvPr>
          <p:cNvSpPr txBox="1"/>
          <p:nvPr/>
        </p:nvSpPr>
        <p:spPr>
          <a:xfrm>
            <a:off x="168602" y="1124744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01/09/2025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223</Words>
  <Application>Microsoft Office PowerPoint</Application>
  <PresentationFormat>Grand écran</PresentationFormat>
  <Paragraphs>131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DESGRANGES</dc:creator>
  <cp:lastModifiedBy>Emmanuelle ASHTA</cp:lastModifiedBy>
  <cp:revision>17</cp:revision>
  <cp:lastPrinted>2025-08-28T10:31:57Z</cp:lastPrinted>
  <dcterms:modified xsi:type="dcterms:W3CDTF">2025-08-28T15:45:40Z</dcterms:modified>
</cp:coreProperties>
</file>