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EC0"/>
    <a:srgbClr val="22398B"/>
    <a:srgbClr val="D8217C"/>
    <a:srgbClr val="A154F9"/>
    <a:srgbClr val="703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3979" autoAdjust="0"/>
  </p:normalViewPr>
  <p:slideViewPr>
    <p:cSldViewPr snapToGrid="0" snapToObjects="1">
      <p:cViewPr varScale="1">
        <p:scale>
          <a:sx n="74" d="100"/>
          <a:sy n="74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7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FB32-5B46-4D35-918F-EEE13DA3D5E4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94A2D-B114-4421-A5B2-856F12FA3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90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97975-5591-4AB7-9550-C9CE6C50B18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F82CD-6307-4D18-821E-079B6457ED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47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3500F-4081-C441-83E8-4A813E003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D1E047-75A1-7047-B962-F35CF0C1B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A9FCF3-CC42-B245-B87D-C31C0645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01C6DE-6BFF-014C-B350-57373C762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1C09C0-A1F6-1345-9B17-8339319F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1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21048-046B-EF47-AB00-836652C05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04C2BF-9A88-B643-9B9D-0AF32BF71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95FD17-E7CD-AE42-89E5-F81FD7DF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829FDA-8EB2-3F4E-B4F6-C30DBD68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8D9842-3316-9447-BF7A-BDF1D2A7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2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307B76-5FFB-344D-AF9C-ED922551F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DB4D3F-C801-8440-902A-9F0C41DBE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4AF50F-3A18-124F-B72E-92E0E022B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DF984C-3F2B-8144-A019-411873D1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568810-13CD-7845-9A0D-C506423A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5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6CAD8-A2EF-E746-A444-1885EA20B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696A79-2C41-A24D-B3A7-2EFDE2C7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E2AA2-BD59-1744-B697-417D473D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CEF216-9C3A-4947-891B-34BA7A6A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724DAC-8FA5-1C46-9B53-8CCA6DE9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7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E58A9-760D-A645-9088-CFFDD219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49EBC5-241A-3E4E-8888-02A9B01C2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3308F-EDA1-8442-B94E-A883AC78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9E9BD5-7130-C64B-B2BC-D6D2657B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62923E-6F91-5749-B934-BB721856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2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B6E43-4F21-9844-AA47-2CE957708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5F12BD-EC7D-EE4A-8C9C-297BE527A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7DC654-67DD-C243-B058-6B4079BBD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692A09-61EC-6E45-947B-72987FB3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4B006B-8D6B-9846-978B-2D544D857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82D58F-22F8-C94A-BB7B-777EF90AF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5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23EBA9-84F0-6249-A81F-B9707420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957326-EEB6-854D-8B97-49B51DCE2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B403B3-926F-C94B-AD4E-BC6B275DC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F53F6B-436C-A245-9A01-EC6774DF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B26A9C-881A-1445-9B70-7DC62D7862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CA8AE4-0A0E-8548-8E95-B338E6155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8291B-7FA8-3E46-BB24-7F15E200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386155-5F0E-DD47-B61E-531CB350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2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AADFB-6C11-B04A-9F3B-A491730E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8093C3D-816D-A849-BFEC-4CB6DC03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7BD05A-8131-E04A-B598-0916B650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253D06-A8EA-C84F-920B-93A8BD3D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2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01B8152-7087-E449-9C0F-15C35FEA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7C95D4-3EA1-4743-9E4A-D2A21A43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30AC33-5631-A844-A662-C290CA5B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EFBEEC-33B5-A141-85E0-9E4912C39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C63920-1E72-6445-BA78-4F52FDAC2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F8FFD7-C433-CC4C-AD0A-202B2EF40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D22C35-8DE8-704E-BB1E-CF4E1B87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84346B-9847-CC4F-853F-DD659BC1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95D178-B82E-1A45-B450-7753746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2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976C0-FDBD-0C41-9235-4FF07D38F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id="{A2D04929-6C27-A146-AE62-22B4037F8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B454F2-2810-054B-991E-978F48BC5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2FA2EF-621D-834F-8783-77A3F2ED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C9F307-1DFD-7F4F-B174-4E041DDC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6D48E4-5EC3-614A-91CC-560609D1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51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905FD64-4DA5-E446-A8F1-587B23EF8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75F13A-EC75-4E4C-B1CE-0C780F100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DC0BFF-3905-C74E-8E1E-AC192A17F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4174-DDAB-C04B-AA66-A65B789525A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973A83-6935-AD44-8E6F-72791FA71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3057F2-6BCE-DA4C-924C-6C2CBF41A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B8537-3831-FC4F-AF03-A16175B0FDE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FB1741-CAE0-674F-A916-E2D4B5685010}"/>
              </a:ext>
            </a:extLst>
          </p:cNvPr>
          <p:cNvSpPr/>
          <p:nvPr/>
        </p:nvSpPr>
        <p:spPr>
          <a:xfrm>
            <a:off x="0" y="0"/>
            <a:ext cx="12192000" cy="1008360"/>
          </a:xfrm>
          <a:prstGeom prst="rect">
            <a:avLst/>
          </a:prstGeom>
          <a:solidFill>
            <a:srgbClr val="2239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4163A63-F076-6C44-AB81-1D1864E51FBF}"/>
              </a:ext>
            </a:extLst>
          </p:cNvPr>
          <p:cNvSpPr txBox="1"/>
          <p:nvPr/>
        </p:nvSpPr>
        <p:spPr>
          <a:xfrm>
            <a:off x="1887031" y="313839"/>
            <a:ext cx="5607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ORGANIGRAMME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CD96226-8023-9640-A188-6F948A1FE6C0}"/>
              </a:ext>
            </a:extLst>
          </p:cNvPr>
          <p:cNvCxnSpPr>
            <a:cxnSpLocks/>
          </p:cNvCxnSpPr>
          <p:nvPr/>
        </p:nvCxnSpPr>
        <p:spPr>
          <a:xfrm>
            <a:off x="2560129" y="1341392"/>
            <a:ext cx="0" cy="1560556"/>
          </a:xfrm>
          <a:prstGeom prst="line">
            <a:avLst/>
          </a:prstGeom>
          <a:ln>
            <a:solidFill>
              <a:srgbClr val="2239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Image 68">
            <a:extLst>
              <a:ext uri="{FF2B5EF4-FFF2-40B4-BE49-F238E27FC236}">
                <a16:creationId xmlns:a16="http://schemas.microsoft.com/office/drawing/2014/main" id="{CFBB889A-702E-954D-9FBE-30FF68DCAA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441" b="43078"/>
          <a:stretch/>
        </p:blipFill>
        <p:spPr>
          <a:xfrm>
            <a:off x="116730" y="42718"/>
            <a:ext cx="2090189" cy="783279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8E4D15B3-9F93-8C47-AFB5-8EBF7D4E441C}"/>
              </a:ext>
            </a:extLst>
          </p:cNvPr>
          <p:cNvSpPr txBox="1"/>
          <p:nvPr/>
        </p:nvSpPr>
        <p:spPr>
          <a:xfrm>
            <a:off x="-8949" y="1433727"/>
            <a:ext cx="2451305" cy="1541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</a:t>
            </a:r>
          </a:p>
          <a:p>
            <a:pPr marL="0" marR="0" lvl="0" indent="0" algn="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Interétablissements</a:t>
            </a: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coopération</a:t>
            </a: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documentaire</a:t>
            </a:r>
          </a:p>
          <a:p>
            <a:pPr marL="0" marR="0" lvl="0" indent="0" algn="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(SICD)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F1E63FA-3CE5-6247-81B8-26069C2E89B4}"/>
              </a:ext>
            </a:extLst>
          </p:cNvPr>
          <p:cNvSpPr txBox="1"/>
          <p:nvPr/>
        </p:nvSpPr>
        <p:spPr>
          <a:xfrm>
            <a:off x="2627991" y="1429879"/>
            <a:ext cx="1675619" cy="1249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Directrice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Catherine ROUSSY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D821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Mission Formation  outils SICD / </a:t>
            </a: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FADOC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 smtClean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réseau</a:t>
            </a:r>
            <a:endParaRPr kumimoji="0" lang="fr-FR" sz="800" b="1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Soline 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ASTIER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C40C5364-7A10-C34E-A396-C17AFEB297FF}"/>
              </a:ext>
            </a:extLst>
          </p:cNvPr>
          <p:cNvCxnSpPr>
            <a:cxnSpLocks/>
          </p:cNvCxnSpPr>
          <p:nvPr/>
        </p:nvCxnSpPr>
        <p:spPr>
          <a:xfrm>
            <a:off x="4826705" y="2626154"/>
            <a:ext cx="0" cy="246974"/>
          </a:xfrm>
          <a:prstGeom prst="line">
            <a:avLst/>
          </a:prstGeom>
          <a:ln>
            <a:solidFill>
              <a:srgbClr val="2239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2F18389-FFD7-954C-BC42-21009AA474DF}"/>
              </a:ext>
            </a:extLst>
          </p:cNvPr>
          <p:cNvSpPr/>
          <p:nvPr/>
        </p:nvSpPr>
        <p:spPr>
          <a:xfrm>
            <a:off x="4042341" y="2160988"/>
            <a:ext cx="1566337" cy="468372"/>
          </a:xfrm>
          <a:prstGeom prst="rect">
            <a:avLst/>
          </a:prstGeom>
          <a:solidFill>
            <a:srgbClr val="22398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Services au réseau des bibliothèques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DD3CC-F6D3-A24F-92DA-32F10F7E2D94}"/>
              </a:ext>
            </a:extLst>
          </p:cNvPr>
          <p:cNvSpPr/>
          <p:nvPr/>
        </p:nvSpPr>
        <p:spPr>
          <a:xfrm>
            <a:off x="4042341" y="2856824"/>
            <a:ext cx="1566337" cy="3733960"/>
          </a:xfrm>
          <a:prstGeom prst="rect">
            <a:avLst/>
          </a:prstGeom>
          <a:solidFill>
            <a:schemeClr val="bg1"/>
          </a:solidFill>
          <a:ln w="6350">
            <a:solidFill>
              <a:srgbClr val="223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Responsable par intérim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Catherine ROUSSY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Documentation électronique 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Williams</a:t>
            </a:r>
            <a:r>
              <a:rPr kumimoji="0" lang="fr-FR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EXBRAYAT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Numérisation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Anne-Sophie BOUVET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 DEBRAY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Publics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Une question ? 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Williams</a:t>
            </a:r>
            <a:r>
              <a:rPr kumimoji="0" lang="fr-FR" sz="1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EBRAYAT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Navette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Williams EXBRAYAT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Interfaces web 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Andry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RAHOBISOA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CCAF354-9D14-504D-A458-42D6D01AB8F7}"/>
              </a:ext>
            </a:extLst>
          </p:cNvPr>
          <p:cNvCxnSpPr>
            <a:cxnSpLocks/>
          </p:cNvCxnSpPr>
          <p:nvPr/>
        </p:nvCxnSpPr>
        <p:spPr>
          <a:xfrm>
            <a:off x="6755154" y="2604267"/>
            <a:ext cx="0" cy="246974"/>
          </a:xfrm>
          <a:prstGeom prst="line">
            <a:avLst/>
          </a:prstGeom>
          <a:ln>
            <a:solidFill>
              <a:srgbClr val="2239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29986AF-E09A-AC42-9347-6F2D884A34F5}"/>
              </a:ext>
            </a:extLst>
          </p:cNvPr>
          <p:cNvSpPr/>
          <p:nvPr/>
        </p:nvSpPr>
        <p:spPr>
          <a:xfrm>
            <a:off x="5747920" y="2166851"/>
            <a:ext cx="2070186" cy="468372"/>
          </a:xfrm>
          <a:prstGeom prst="rect">
            <a:avLst/>
          </a:prstGeom>
          <a:solidFill>
            <a:srgbClr val="22398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Informatique documentaire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74C85F4-15E0-4C48-9002-39C38BE1A856}"/>
              </a:ext>
            </a:extLst>
          </p:cNvPr>
          <p:cNvSpPr/>
          <p:nvPr/>
        </p:nvSpPr>
        <p:spPr>
          <a:xfrm>
            <a:off x="5747919" y="2859404"/>
            <a:ext cx="2070187" cy="3711645"/>
          </a:xfrm>
          <a:prstGeom prst="rect">
            <a:avLst/>
          </a:prstGeom>
          <a:solidFill>
            <a:schemeClr val="bg1"/>
          </a:solidFill>
          <a:ln w="6350">
            <a:solidFill>
              <a:srgbClr val="223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Responsable par intérim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Séverine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DABERNAT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 documentaire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Séverine </a:t>
            </a: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DABERNAT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Cyril LEROY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Olivier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ROQUES</a:t>
            </a:r>
            <a:b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Aude SAUR-AVARGUES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Signalement et données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  <a:defRPr/>
            </a:pPr>
            <a:r>
              <a:rPr lang="fr-FR" sz="9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Aude </a:t>
            </a:r>
            <a:r>
              <a:rPr lang="fr-FR" sz="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SAUR-AVARGUES (</a:t>
            </a:r>
            <a:r>
              <a:rPr lang="fr-FR" sz="9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</a:t>
            </a:r>
            <a:r>
              <a:rPr lang="fr-FR" sz="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ctr">
              <a:lnSpc>
                <a:spcPts val="1200"/>
              </a:lnSpc>
              <a:defRPr/>
            </a:pPr>
            <a:r>
              <a:rPr lang="fr-FR" sz="900" dirty="0" smtClean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</a:t>
            </a:r>
            <a:r>
              <a:rPr lang="fr-FR" sz="900" dirty="0" err="1" smtClean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Sudoc</a:t>
            </a:r>
            <a:endParaRPr lang="fr-FR" sz="900" dirty="0">
              <a:solidFill>
                <a:srgbClr val="223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  <a:defRPr/>
            </a:pP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Virginie CHEVALLEREAU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ts val="1200"/>
              </a:lnSpc>
              <a:defRPr/>
            </a:pPr>
            <a:r>
              <a:rPr lang="fr-FR" sz="900" dirty="0" err="1" smtClean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Sudoc</a:t>
            </a:r>
            <a:r>
              <a:rPr lang="fr-FR" sz="900" dirty="0" smtClean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PS</a:t>
            </a:r>
            <a:endParaRPr lang="fr-FR" sz="900" dirty="0">
              <a:solidFill>
                <a:srgbClr val="223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  <a:defRPr/>
            </a:pPr>
            <a:r>
              <a:rPr lang="fr-FR" sz="9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Aude </a:t>
            </a:r>
            <a:r>
              <a:rPr lang="fr-FR" sz="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SAUR-AVARGUES</a:t>
            </a:r>
          </a:p>
          <a:p>
            <a:pPr algn="ctr">
              <a:lnSpc>
                <a:spcPts val="1200"/>
              </a:lnSpc>
              <a:defRPr/>
            </a:pPr>
            <a:r>
              <a:rPr lang="fr-FR" sz="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Audrey HIPPOLYTE</a:t>
            </a: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Gestion du catalogue local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Aude SAUER-AVARGUES (</a:t>
            </a:r>
            <a:r>
              <a:rPr kumimoji="0" lang="fr-FR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Virginie </a:t>
            </a: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CHEVALLEREAU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4E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Etudes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Séverine DABERNAT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Olivier</a:t>
            </a:r>
            <a:r>
              <a:rPr kumimoji="0" lang="fr-FR" sz="9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ROQUES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5796EFBA-67B2-BA4F-9F5F-8860035A078E}"/>
              </a:ext>
            </a:extLst>
          </p:cNvPr>
          <p:cNvCxnSpPr>
            <a:cxnSpLocks/>
          </p:cNvCxnSpPr>
          <p:nvPr/>
        </p:nvCxnSpPr>
        <p:spPr>
          <a:xfrm>
            <a:off x="8763729" y="2626178"/>
            <a:ext cx="0" cy="246974"/>
          </a:xfrm>
          <a:prstGeom prst="line">
            <a:avLst/>
          </a:prstGeom>
          <a:ln>
            <a:solidFill>
              <a:srgbClr val="2239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A4A18E5D-38EE-6F45-BC7D-1EC4DE4E53AE}"/>
              </a:ext>
            </a:extLst>
          </p:cNvPr>
          <p:cNvSpPr/>
          <p:nvPr/>
        </p:nvSpPr>
        <p:spPr>
          <a:xfrm>
            <a:off x="7842516" y="2165946"/>
            <a:ext cx="1842427" cy="468372"/>
          </a:xfrm>
          <a:prstGeom prst="rect">
            <a:avLst/>
          </a:prstGeom>
          <a:solidFill>
            <a:srgbClr val="22398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Patrimoine écrit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434E94B-377D-B94E-9206-18D844B3DC96}"/>
              </a:ext>
            </a:extLst>
          </p:cNvPr>
          <p:cNvSpPr/>
          <p:nvPr/>
        </p:nvSpPr>
        <p:spPr>
          <a:xfrm>
            <a:off x="7842515" y="2856801"/>
            <a:ext cx="1842427" cy="2541367"/>
          </a:xfrm>
          <a:prstGeom prst="rect">
            <a:avLst/>
          </a:prstGeom>
          <a:solidFill>
            <a:schemeClr val="bg1"/>
          </a:solidFill>
          <a:ln w="6350">
            <a:solidFill>
              <a:srgbClr val="223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Responsable</a:t>
            </a:r>
          </a:p>
          <a:p>
            <a:pPr marL="0" marR="0" lvl="0" indent="0" algn="ct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Marielle MOURANCHE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Responsable adjointe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Frédérique LAVAL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Signalement / valorisation / renseignements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Marielle MOURANCHE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Frédérique LAVAL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Anne-Sophie BOUVET</a:t>
            </a: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Conservation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Jean-Christophe TOURNIER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Katell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DUFOUR</a:t>
            </a: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B8B55BB2-7274-BB4C-A688-B6B1868A26F3}"/>
              </a:ext>
            </a:extLst>
          </p:cNvPr>
          <p:cNvCxnSpPr>
            <a:cxnSpLocks/>
          </p:cNvCxnSpPr>
          <p:nvPr/>
        </p:nvCxnSpPr>
        <p:spPr>
          <a:xfrm>
            <a:off x="10661609" y="2648692"/>
            <a:ext cx="0" cy="246974"/>
          </a:xfrm>
          <a:prstGeom prst="line">
            <a:avLst/>
          </a:prstGeom>
          <a:ln>
            <a:solidFill>
              <a:srgbClr val="2239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13129D3D-71B5-DA4E-9B01-B8636EF26BD3}"/>
              </a:ext>
            </a:extLst>
          </p:cNvPr>
          <p:cNvSpPr/>
          <p:nvPr/>
        </p:nvSpPr>
        <p:spPr>
          <a:xfrm>
            <a:off x="9886605" y="2161318"/>
            <a:ext cx="1566337" cy="495767"/>
          </a:xfrm>
          <a:prstGeom prst="rect">
            <a:avLst/>
          </a:prstGeom>
          <a:solidFill>
            <a:srgbClr val="22398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Médiad’Oc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CBD77AD-DB7A-E246-9E55-2E29F2D37EBE}"/>
              </a:ext>
            </a:extLst>
          </p:cNvPr>
          <p:cNvSpPr/>
          <p:nvPr/>
        </p:nvSpPr>
        <p:spPr>
          <a:xfrm>
            <a:off x="9910206" y="2856824"/>
            <a:ext cx="1529713" cy="1543831"/>
          </a:xfrm>
          <a:prstGeom prst="rect">
            <a:avLst/>
          </a:prstGeom>
          <a:solidFill>
            <a:schemeClr val="bg1"/>
          </a:solidFill>
          <a:ln w="6350">
            <a:solidFill>
              <a:srgbClr val="223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Directrice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Jocelyne DESCHAUX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lnSpc>
                <a:spcPts val="1200"/>
              </a:lnSpc>
              <a:defRPr/>
            </a:pPr>
            <a:r>
              <a:rPr lang="fr-FR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Christelle VALLEE Cécile 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BERTHON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E8AA6C5A-FE85-2646-AA82-73DED0FDBB77}"/>
              </a:ext>
            </a:extLst>
          </p:cNvPr>
          <p:cNvSpPr txBox="1"/>
          <p:nvPr/>
        </p:nvSpPr>
        <p:spPr>
          <a:xfrm>
            <a:off x="4042342" y="1433727"/>
            <a:ext cx="29131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Services transverses / formation continue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ROUSSY</a:t>
            </a:r>
            <a:endParaRPr kumimoji="0" lang="fr-FR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79941456-F550-4344-9138-6221100DFDE4}"/>
              </a:ext>
            </a:extLst>
          </p:cNvPr>
          <p:cNvCxnSpPr>
            <a:cxnSpLocks/>
          </p:cNvCxnSpPr>
          <p:nvPr/>
        </p:nvCxnSpPr>
        <p:spPr>
          <a:xfrm>
            <a:off x="4032302" y="1618392"/>
            <a:ext cx="0" cy="400110"/>
          </a:xfrm>
          <a:prstGeom prst="line">
            <a:avLst/>
          </a:prstGeom>
          <a:ln>
            <a:solidFill>
              <a:srgbClr val="2239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E8AA6C5A-FE85-2646-AA82-73DED0FDBB77}"/>
              </a:ext>
            </a:extLst>
          </p:cNvPr>
          <p:cNvSpPr txBox="1"/>
          <p:nvPr/>
        </p:nvSpPr>
        <p:spPr>
          <a:xfrm>
            <a:off x="6838057" y="1429879"/>
            <a:ext cx="276314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Gestion administrative et financière</a:t>
            </a:r>
            <a:endParaRPr kumimoji="0" lang="fr-FR" sz="100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Audrey VIRAPIN</a:t>
            </a:r>
            <a:r>
              <a:rPr kumimoji="0" lang="fr-FR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Cécile PETIT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DESORMIERE 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(URFIST/</a:t>
            </a:r>
            <a:r>
              <a:rPr kumimoji="0" lang="fr-F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Mediad’oc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BD77AD-DB7A-E246-9E55-2E29F2D37EBE}"/>
              </a:ext>
            </a:extLst>
          </p:cNvPr>
          <p:cNvSpPr/>
          <p:nvPr/>
        </p:nvSpPr>
        <p:spPr>
          <a:xfrm>
            <a:off x="9923230" y="5315740"/>
            <a:ext cx="1656399" cy="1200079"/>
          </a:xfrm>
          <a:prstGeom prst="rect">
            <a:avLst/>
          </a:prstGeom>
          <a:solidFill>
            <a:schemeClr val="bg1"/>
          </a:solidFill>
          <a:ln w="6350">
            <a:solidFill>
              <a:srgbClr val="223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Co-responsables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Amélie BARRIO 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Guillaume 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SIRE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fr-FR" sz="1000" dirty="0" smtClean="0">
                <a:solidFill>
                  <a:srgbClr val="2C4E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WIKIMEDIA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fr-FR" sz="1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LOPEZ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11D70249-2C28-394B-B264-1BA6672406EC}"/>
              </a:ext>
            </a:extLst>
          </p:cNvPr>
          <p:cNvCxnSpPr>
            <a:cxnSpLocks/>
          </p:cNvCxnSpPr>
          <p:nvPr/>
        </p:nvCxnSpPr>
        <p:spPr>
          <a:xfrm>
            <a:off x="10684069" y="5068766"/>
            <a:ext cx="0" cy="246974"/>
          </a:xfrm>
          <a:prstGeom prst="line">
            <a:avLst/>
          </a:prstGeom>
          <a:ln>
            <a:solidFill>
              <a:srgbClr val="2239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7F1E63FA-3CE5-6247-81B8-26069C2E89B4}"/>
              </a:ext>
            </a:extLst>
          </p:cNvPr>
          <p:cNvSpPr txBox="1"/>
          <p:nvPr/>
        </p:nvSpPr>
        <p:spPr>
          <a:xfrm>
            <a:off x="9489988" y="1435211"/>
            <a:ext cx="184372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i="0" u="none" strike="noStrike" kern="1200" cap="none" spc="0" normalizeH="0" baseline="0" noProof="0" dirty="0">
                <a:ln>
                  <a:noFill/>
                </a:ln>
                <a:solidFill>
                  <a:srgbClr val="22398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informatique</a:t>
            </a:r>
            <a:endParaRPr kumimoji="0" lang="fr-FR" sz="100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Andry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RAHOBISOA (</a:t>
            </a: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b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fr-FR" sz="1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Frédéric BARZELLINO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2398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29986AF-E09A-AC42-9347-6F2D884A34F5}"/>
              </a:ext>
            </a:extLst>
          </p:cNvPr>
          <p:cNvSpPr/>
          <p:nvPr/>
        </p:nvSpPr>
        <p:spPr>
          <a:xfrm>
            <a:off x="9900901" y="4600394"/>
            <a:ext cx="1566337" cy="468372"/>
          </a:xfrm>
          <a:prstGeom prst="rect">
            <a:avLst/>
          </a:prstGeom>
          <a:solidFill>
            <a:srgbClr val="22398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URFIST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9125EF-1EAE-4D99-8B1A-BA03E8D29286}"/>
              </a:ext>
            </a:extLst>
          </p:cNvPr>
          <p:cNvSpPr/>
          <p:nvPr/>
        </p:nvSpPr>
        <p:spPr>
          <a:xfrm>
            <a:off x="11451303" y="6571050"/>
            <a:ext cx="609773" cy="171691"/>
          </a:xfrm>
          <a:prstGeom prst="rect">
            <a:avLst/>
          </a:prstGeom>
          <a:solidFill>
            <a:srgbClr val="223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 </a:t>
            </a:r>
            <a:r>
              <a:rPr lang="fr-FR" sz="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08/012024</a:t>
            </a:r>
            <a:endParaRPr lang="fr-FR" sz="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3691</TotalTime>
  <Words>204</Words>
  <Application>Microsoft Office PowerPoint</Application>
  <PresentationFormat>Grand écran</PresentationFormat>
  <Paragraphs>73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Astier</cp:lastModifiedBy>
  <cp:revision>918</cp:revision>
  <cp:lastPrinted>2022-03-09T11:29:33Z</cp:lastPrinted>
  <dcterms:created xsi:type="dcterms:W3CDTF">2018-11-05T15:30:26Z</dcterms:created>
  <dcterms:modified xsi:type="dcterms:W3CDTF">2024-01-23T14:34:52Z</dcterms:modified>
</cp:coreProperties>
</file>